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12" r:id="rId66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4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D80-1C40-4C37-8D83-434560175DB0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491B-8F2D-40CB-AA46-4C3F23C14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68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D80-1C40-4C37-8D83-434560175DB0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491B-8F2D-40CB-AA46-4C3F23C14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92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D80-1C40-4C37-8D83-434560175DB0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491B-8F2D-40CB-AA46-4C3F23C14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6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D80-1C40-4C37-8D83-434560175DB0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491B-8F2D-40CB-AA46-4C3F23C14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2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D80-1C40-4C37-8D83-434560175DB0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491B-8F2D-40CB-AA46-4C3F23C14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5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D80-1C40-4C37-8D83-434560175DB0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491B-8F2D-40CB-AA46-4C3F23C14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31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D80-1C40-4C37-8D83-434560175DB0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491B-8F2D-40CB-AA46-4C3F23C14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4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D80-1C40-4C37-8D83-434560175DB0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491B-8F2D-40CB-AA46-4C3F23C14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27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D80-1C40-4C37-8D83-434560175DB0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491B-8F2D-40CB-AA46-4C3F23C14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1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D80-1C40-4C37-8D83-434560175DB0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491B-8F2D-40CB-AA46-4C3F23C14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3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5AD80-1C40-4C37-8D83-434560175DB0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3491B-8F2D-40CB-AA46-4C3F23C14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3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5AD80-1C40-4C37-8D83-434560175DB0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3491B-8F2D-40CB-AA46-4C3F23C14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6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mailto:nss@caves.org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ves.org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7EC9A1C-EF32-4A39-B58F-22806D07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39449"/>
            <a:ext cx="2628330" cy="1370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016FB-4371-4A9F-B9C6-9F16C7970B12}"/>
              </a:ext>
            </a:extLst>
          </p:cNvPr>
          <p:cNvSpPr txBox="1"/>
          <p:nvPr/>
        </p:nvSpPr>
        <p:spPr>
          <a:xfrm>
            <a:off x="4508646" y="890833"/>
            <a:ext cx="36615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An NSS Audio-Visual 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Library Presentation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AC32A-9FEA-4CE7-B80C-FAAFA2003FF1}"/>
              </a:ext>
            </a:extLst>
          </p:cNvPr>
          <p:cNvCxnSpPr/>
          <p:nvPr/>
        </p:nvCxnSpPr>
        <p:spPr>
          <a:xfrm flipV="1">
            <a:off x="304800" y="2257214"/>
            <a:ext cx="8382000" cy="143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ACB77B2-6511-44A8-A5FC-A61F8688B504}"/>
              </a:ext>
            </a:extLst>
          </p:cNvPr>
          <p:cNvSpPr txBox="1">
            <a:spLocks/>
          </p:cNvSpPr>
          <p:nvPr/>
        </p:nvSpPr>
        <p:spPr bwMode="auto">
          <a:xfrm>
            <a:off x="0" y="2672396"/>
            <a:ext cx="9144001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Fossil Mountain Ice Cave</a:t>
            </a:r>
          </a:p>
          <a:p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Teton Co., Wyoming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069CC-D2DB-4CE4-8766-325B1FECADE8}"/>
              </a:ext>
            </a:extLst>
          </p:cNvPr>
          <p:cNvSpPr txBox="1"/>
          <p:nvPr/>
        </p:nvSpPr>
        <p:spPr>
          <a:xfrm>
            <a:off x="-2" y="5967167"/>
            <a:ext cx="9144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S732             65 Slides           2/21/2022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(Unfortunately, the script has been lost)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484D12E-08A2-4F3A-8C1D-35B9EE468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129946"/>
            <a:ext cx="9144001" cy="59229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Hole In The Wall Grotto, Casper, Wyoming, 1980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9">
            <a:extLst>
              <a:ext uri="{FF2B5EF4-FFF2-40B4-BE49-F238E27FC236}">
                <a16:creationId xmlns:a16="http://schemas.microsoft.com/office/drawing/2014/main" id="{E1B7D106-AFCE-4CEB-8D28-8F55CD5596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10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10">
            <a:extLst>
              <a:ext uri="{FF2B5EF4-FFF2-40B4-BE49-F238E27FC236}">
                <a16:creationId xmlns:a16="http://schemas.microsoft.com/office/drawing/2014/main" id="{91A10095-9A23-4F2A-8BD1-D63B67C2B6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3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11">
            <a:extLst>
              <a:ext uri="{FF2B5EF4-FFF2-40B4-BE49-F238E27FC236}">
                <a16:creationId xmlns:a16="http://schemas.microsoft.com/office/drawing/2014/main" id="{25CAE17C-D0A3-4AB9-891A-138A506D1EB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50227" y="1104960"/>
            <a:ext cx="6843545" cy="466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23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12">
            <a:extLst>
              <a:ext uri="{FF2B5EF4-FFF2-40B4-BE49-F238E27FC236}">
                <a16:creationId xmlns:a16="http://schemas.microsoft.com/office/drawing/2014/main" id="{8826D8E2-791C-4424-AFE2-5B1BA49BE68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23192" y="1026764"/>
            <a:ext cx="6897616" cy="47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06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13">
            <a:extLst>
              <a:ext uri="{FF2B5EF4-FFF2-40B4-BE49-F238E27FC236}">
                <a16:creationId xmlns:a16="http://schemas.microsoft.com/office/drawing/2014/main" id="{0E13ABD7-F4E6-4A41-B2FD-9A0329CF4C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6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14">
            <a:extLst>
              <a:ext uri="{FF2B5EF4-FFF2-40B4-BE49-F238E27FC236}">
                <a16:creationId xmlns:a16="http://schemas.microsoft.com/office/drawing/2014/main" id="{8793F404-764D-4F07-A9A8-D1017416D26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38326" y="1047792"/>
            <a:ext cx="6867347" cy="475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93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15">
            <a:extLst>
              <a:ext uri="{FF2B5EF4-FFF2-40B4-BE49-F238E27FC236}">
                <a16:creationId xmlns:a16="http://schemas.microsoft.com/office/drawing/2014/main" id="{4738AEE2-0854-49FA-8797-AA9DC279BA8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37630" y="1036578"/>
            <a:ext cx="6868740" cy="477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64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16">
            <a:extLst>
              <a:ext uri="{FF2B5EF4-FFF2-40B4-BE49-F238E27FC236}">
                <a16:creationId xmlns:a16="http://schemas.microsoft.com/office/drawing/2014/main" id="{B083A9A3-DCE6-42B0-AE13-EC6D56A2DC0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46509" y="993043"/>
            <a:ext cx="6850981" cy="486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54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17">
            <a:extLst>
              <a:ext uri="{FF2B5EF4-FFF2-40B4-BE49-F238E27FC236}">
                <a16:creationId xmlns:a16="http://schemas.microsoft.com/office/drawing/2014/main" id="{BEC97D13-9DBB-4CED-A2D5-42FFD30566F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51284" y="1243356"/>
            <a:ext cx="6841431" cy="435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87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18">
            <a:extLst>
              <a:ext uri="{FF2B5EF4-FFF2-40B4-BE49-F238E27FC236}">
                <a16:creationId xmlns:a16="http://schemas.microsoft.com/office/drawing/2014/main" id="{100A4638-CA7B-42A8-9143-E3857CF5512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56778" y="1141283"/>
            <a:ext cx="6830442" cy="457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14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3A923EB-0B43-4237-818A-31FADC064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534"/>
            <a:ext cx="9144000" cy="606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19">
            <a:extLst>
              <a:ext uri="{FF2B5EF4-FFF2-40B4-BE49-F238E27FC236}">
                <a16:creationId xmlns:a16="http://schemas.microsoft.com/office/drawing/2014/main" id="{0EED5EB8-023C-4089-8778-06C21A856C4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58983" y="1001204"/>
            <a:ext cx="6826033" cy="488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19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20">
            <a:extLst>
              <a:ext uri="{FF2B5EF4-FFF2-40B4-BE49-F238E27FC236}">
                <a16:creationId xmlns:a16="http://schemas.microsoft.com/office/drawing/2014/main" id="{6117DA8B-1E12-4B23-AB8D-9F635EBA44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1091" y="1120589"/>
            <a:ext cx="6921818" cy="46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21">
            <a:extLst>
              <a:ext uri="{FF2B5EF4-FFF2-40B4-BE49-F238E27FC236}">
                <a16:creationId xmlns:a16="http://schemas.microsoft.com/office/drawing/2014/main" id="{90122938-6B46-4A0C-A568-C7AED18001B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02265"/>
            <a:ext cx="9144001" cy="64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63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22">
            <a:extLst>
              <a:ext uri="{FF2B5EF4-FFF2-40B4-BE49-F238E27FC236}">
                <a16:creationId xmlns:a16="http://schemas.microsoft.com/office/drawing/2014/main" id="{1FA26AA0-8F80-4276-9553-3830CDC2184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5387"/>
            <a:ext cx="9144000" cy="628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06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23">
            <a:extLst>
              <a:ext uri="{FF2B5EF4-FFF2-40B4-BE49-F238E27FC236}">
                <a16:creationId xmlns:a16="http://schemas.microsoft.com/office/drawing/2014/main" id="{FFFFC7BA-2608-4A9B-90C1-8DCF177CF4D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46949" y="1066358"/>
            <a:ext cx="6850102" cy="473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92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24">
            <a:extLst>
              <a:ext uri="{FF2B5EF4-FFF2-40B4-BE49-F238E27FC236}">
                <a16:creationId xmlns:a16="http://schemas.microsoft.com/office/drawing/2014/main" id="{5095AAC8-C711-444C-AEE9-1C13336D49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67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25">
            <a:extLst>
              <a:ext uri="{FF2B5EF4-FFF2-40B4-BE49-F238E27FC236}">
                <a16:creationId xmlns:a16="http://schemas.microsoft.com/office/drawing/2014/main" id="{EB9E144A-D38F-4F11-8BAA-D5D42B60D58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42999" y="1111495"/>
            <a:ext cx="6858000" cy="463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80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26">
            <a:extLst>
              <a:ext uri="{FF2B5EF4-FFF2-40B4-BE49-F238E27FC236}">
                <a16:creationId xmlns:a16="http://schemas.microsoft.com/office/drawing/2014/main" id="{72B5EBEA-E529-4599-A65A-ED0A37C1C6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218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27">
            <a:extLst>
              <a:ext uri="{FF2B5EF4-FFF2-40B4-BE49-F238E27FC236}">
                <a16:creationId xmlns:a16="http://schemas.microsoft.com/office/drawing/2014/main" id="{920B2363-83CF-4372-B3E1-60766C338C8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41058" y="1071167"/>
            <a:ext cx="6861883" cy="47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9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28">
            <a:extLst>
              <a:ext uri="{FF2B5EF4-FFF2-40B4-BE49-F238E27FC236}">
                <a16:creationId xmlns:a16="http://schemas.microsoft.com/office/drawing/2014/main" id="{9AA52CAE-E86B-425D-A772-8827028DA6F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8" y="392349"/>
            <a:ext cx="9144408" cy="60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98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2">
            <a:extLst>
              <a:ext uri="{FF2B5EF4-FFF2-40B4-BE49-F238E27FC236}">
                <a16:creationId xmlns:a16="http://schemas.microsoft.com/office/drawing/2014/main" id="{CAC14C02-623F-4877-A7F2-CC6208A2142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125" y="0"/>
            <a:ext cx="7577750" cy="682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480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29">
            <a:extLst>
              <a:ext uri="{FF2B5EF4-FFF2-40B4-BE49-F238E27FC236}">
                <a16:creationId xmlns:a16="http://schemas.microsoft.com/office/drawing/2014/main" id="{98F9C06F-F617-4257-AF8A-565C51AADA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86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30">
            <a:extLst>
              <a:ext uri="{FF2B5EF4-FFF2-40B4-BE49-F238E27FC236}">
                <a16:creationId xmlns:a16="http://schemas.microsoft.com/office/drawing/2014/main" id="{4392CF92-2BBD-4792-B2F1-7CE1145E23A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2158"/>
            <a:ext cx="9148605" cy="565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64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31">
            <a:extLst>
              <a:ext uri="{FF2B5EF4-FFF2-40B4-BE49-F238E27FC236}">
                <a16:creationId xmlns:a16="http://schemas.microsoft.com/office/drawing/2014/main" id="{6FF30143-94AF-4F42-A05A-096238B71B6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44036" y="1124684"/>
            <a:ext cx="6855927" cy="46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14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32">
            <a:extLst>
              <a:ext uri="{FF2B5EF4-FFF2-40B4-BE49-F238E27FC236}">
                <a16:creationId xmlns:a16="http://schemas.microsoft.com/office/drawing/2014/main" id="{BBC1E80A-AC64-45BA-BFC9-1B8389D7B9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36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34">
            <a:extLst>
              <a:ext uri="{FF2B5EF4-FFF2-40B4-BE49-F238E27FC236}">
                <a16:creationId xmlns:a16="http://schemas.microsoft.com/office/drawing/2014/main" id="{E867496F-381C-4C87-AAC0-BD4B5831AE2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7790"/>
            <a:ext cx="9144000" cy="648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47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35">
            <a:extLst>
              <a:ext uri="{FF2B5EF4-FFF2-40B4-BE49-F238E27FC236}">
                <a16:creationId xmlns:a16="http://schemas.microsoft.com/office/drawing/2014/main" id="{501AE7CC-B638-4C63-A4B1-816843E1EAD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02" y="333501"/>
            <a:ext cx="9145202" cy="619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03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36">
            <a:extLst>
              <a:ext uri="{FF2B5EF4-FFF2-40B4-BE49-F238E27FC236}">
                <a16:creationId xmlns:a16="http://schemas.microsoft.com/office/drawing/2014/main" id="{DE31B485-80B4-4575-A159-8A273E992F3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49790" y="1043354"/>
            <a:ext cx="6844420" cy="478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41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37">
            <a:extLst>
              <a:ext uri="{FF2B5EF4-FFF2-40B4-BE49-F238E27FC236}">
                <a16:creationId xmlns:a16="http://schemas.microsoft.com/office/drawing/2014/main" id="{447F13F0-21A4-4E03-A901-987E8C1CBC3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33809" y="960953"/>
            <a:ext cx="6876382" cy="491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26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38">
            <a:extLst>
              <a:ext uri="{FF2B5EF4-FFF2-40B4-BE49-F238E27FC236}">
                <a16:creationId xmlns:a16="http://schemas.microsoft.com/office/drawing/2014/main" id="{D8B82CBA-A8FE-45FC-A0BF-AED93CF203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853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39">
            <a:extLst>
              <a:ext uri="{FF2B5EF4-FFF2-40B4-BE49-F238E27FC236}">
                <a16:creationId xmlns:a16="http://schemas.microsoft.com/office/drawing/2014/main" id="{598CCD5E-B9F5-446B-8659-C7F0235DA9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9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3">
            <a:extLst>
              <a:ext uri="{FF2B5EF4-FFF2-40B4-BE49-F238E27FC236}">
                <a16:creationId xmlns:a16="http://schemas.microsoft.com/office/drawing/2014/main" id="{5954856B-3775-457B-B420-92B41CEEDDF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844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40">
            <a:extLst>
              <a:ext uri="{FF2B5EF4-FFF2-40B4-BE49-F238E27FC236}">
                <a16:creationId xmlns:a16="http://schemas.microsoft.com/office/drawing/2014/main" id="{639EB3A5-078B-4AC9-ACFA-0171AC379C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60717" y="1027944"/>
            <a:ext cx="6822565" cy="476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96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41">
            <a:extLst>
              <a:ext uri="{FF2B5EF4-FFF2-40B4-BE49-F238E27FC236}">
                <a16:creationId xmlns:a16="http://schemas.microsoft.com/office/drawing/2014/main" id="{A097D8CF-B5DF-4921-BD9E-6D008D9B1B9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36587" y="1018287"/>
            <a:ext cx="6870824" cy="483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48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42">
            <a:extLst>
              <a:ext uri="{FF2B5EF4-FFF2-40B4-BE49-F238E27FC236}">
                <a16:creationId xmlns:a16="http://schemas.microsoft.com/office/drawing/2014/main" id="{AD5A4B46-9656-4A44-BFB5-E6E239291A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04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44">
            <a:extLst>
              <a:ext uri="{FF2B5EF4-FFF2-40B4-BE49-F238E27FC236}">
                <a16:creationId xmlns:a16="http://schemas.microsoft.com/office/drawing/2014/main" id="{55BFCEE2-5857-4345-BE30-8AD84D8DC7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77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45">
            <a:extLst>
              <a:ext uri="{FF2B5EF4-FFF2-40B4-BE49-F238E27FC236}">
                <a16:creationId xmlns:a16="http://schemas.microsoft.com/office/drawing/2014/main" id="{0E189FE0-9771-45A0-910D-BD077422F7D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42046" y="1043008"/>
            <a:ext cx="6859906" cy="477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193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46">
            <a:extLst>
              <a:ext uri="{FF2B5EF4-FFF2-40B4-BE49-F238E27FC236}">
                <a16:creationId xmlns:a16="http://schemas.microsoft.com/office/drawing/2014/main" id="{7BFBCE38-2D71-45FA-A1CE-7D8982D3918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38307" y="962529"/>
            <a:ext cx="6867384" cy="494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6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47">
            <a:extLst>
              <a:ext uri="{FF2B5EF4-FFF2-40B4-BE49-F238E27FC236}">
                <a16:creationId xmlns:a16="http://schemas.microsoft.com/office/drawing/2014/main" id="{1BA3BE39-A376-47BB-847E-921A8D118F8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52801" y="987222"/>
            <a:ext cx="6838397" cy="486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05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48">
            <a:extLst>
              <a:ext uri="{FF2B5EF4-FFF2-40B4-BE49-F238E27FC236}">
                <a16:creationId xmlns:a16="http://schemas.microsoft.com/office/drawing/2014/main" id="{633656AE-D1FC-48CF-A3C4-9ADEAB828E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9609" y="1121337"/>
            <a:ext cx="6844780" cy="462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77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49">
            <a:extLst>
              <a:ext uri="{FF2B5EF4-FFF2-40B4-BE49-F238E27FC236}">
                <a16:creationId xmlns:a16="http://schemas.microsoft.com/office/drawing/2014/main" id="{53C96831-D5A2-49AE-A5FD-6103222BBE0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59866" y="1065296"/>
            <a:ext cx="6824267" cy="46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92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50">
            <a:extLst>
              <a:ext uri="{FF2B5EF4-FFF2-40B4-BE49-F238E27FC236}">
                <a16:creationId xmlns:a16="http://schemas.microsoft.com/office/drawing/2014/main" id="{460FCADA-0572-41EE-BAA2-073D138F519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45596" y="1111492"/>
            <a:ext cx="6852807" cy="462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40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4">
            <a:extLst>
              <a:ext uri="{FF2B5EF4-FFF2-40B4-BE49-F238E27FC236}">
                <a16:creationId xmlns:a16="http://schemas.microsoft.com/office/drawing/2014/main" id="{15ACE887-2EE2-49F9-8370-370A6667778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071" y="-4168"/>
            <a:ext cx="7595857" cy="686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479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51">
            <a:extLst>
              <a:ext uri="{FF2B5EF4-FFF2-40B4-BE49-F238E27FC236}">
                <a16:creationId xmlns:a16="http://schemas.microsoft.com/office/drawing/2014/main" id="{68D0C62A-E6F3-44BB-82EE-7AA432FF42E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1245"/>
            <a:ext cx="9144000" cy="629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957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52">
            <a:extLst>
              <a:ext uri="{FF2B5EF4-FFF2-40B4-BE49-F238E27FC236}">
                <a16:creationId xmlns:a16="http://schemas.microsoft.com/office/drawing/2014/main" id="{07A01DAD-A598-48AC-9A94-97E918592A5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44675" y="1121111"/>
            <a:ext cx="6854648" cy="46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323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53">
            <a:extLst>
              <a:ext uri="{FF2B5EF4-FFF2-40B4-BE49-F238E27FC236}">
                <a16:creationId xmlns:a16="http://schemas.microsoft.com/office/drawing/2014/main" id="{CD8FEDEA-7CF5-4A3A-84E6-91B3FA4019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8682" y="1127624"/>
            <a:ext cx="6806635" cy="460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100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54">
            <a:extLst>
              <a:ext uri="{FF2B5EF4-FFF2-40B4-BE49-F238E27FC236}">
                <a16:creationId xmlns:a16="http://schemas.microsoft.com/office/drawing/2014/main" id="{0063CE54-99EE-4E4A-AFCC-C6C9F325706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59050" y="1028197"/>
            <a:ext cx="6825900" cy="483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643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55">
            <a:extLst>
              <a:ext uri="{FF2B5EF4-FFF2-40B4-BE49-F238E27FC236}">
                <a16:creationId xmlns:a16="http://schemas.microsoft.com/office/drawing/2014/main" id="{9FAB60A9-E45A-4A1F-8023-0CC45B7AA8A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29755" y="979089"/>
            <a:ext cx="6884489" cy="48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233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57">
            <a:extLst>
              <a:ext uri="{FF2B5EF4-FFF2-40B4-BE49-F238E27FC236}">
                <a16:creationId xmlns:a16="http://schemas.microsoft.com/office/drawing/2014/main" id="{FC8B79B9-5FB6-4FEB-87B6-1794ED337A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060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58">
            <a:extLst>
              <a:ext uri="{FF2B5EF4-FFF2-40B4-BE49-F238E27FC236}">
                <a16:creationId xmlns:a16="http://schemas.microsoft.com/office/drawing/2014/main" id="{68F85AA7-603A-4C1A-80AF-F0CCB1D8BF6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29807" y="1127212"/>
            <a:ext cx="6884384" cy="462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501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59">
            <a:extLst>
              <a:ext uri="{FF2B5EF4-FFF2-40B4-BE49-F238E27FC236}">
                <a16:creationId xmlns:a16="http://schemas.microsoft.com/office/drawing/2014/main" id="{DB88F9FE-A6EE-4DB2-A571-2AF3C01FF2C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45133" y="1005440"/>
            <a:ext cx="6853732" cy="48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972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60">
            <a:extLst>
              <a:ext uri="{FF2B5EF4-FFF2-40B4-BE49-F238E27FC236}">
                <a16:creationId xmlns:a16="http://schemas.microsoft.com/office/drawing/2014/main" id="{2CD6B7E2-5C94-41CB-A3CA-EF6DA5726D0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41044" y="999721"/>
            <a:ext cx="6861911" cy="48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340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61">
            <a:extLst>
              <a:ext uri="{FF2B5EF4-FFF2-40B4-BE49-F238E27FC236}">
                <a16:creationId xmlns:a16="http://schemas.microsoft.com/office/drawing/2014/main" id="{1A79E8D0-360E-4494-929B-76E530B3C5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7343"/>
            <a:ext cx="9144000" cy="61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30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5">
            <a:extLst>
              <a:ext uri="{FF2B5EF4-FFF2-40B4-BE49-F238E27FC236}">
                <a16:creationId xmlns:a16="http://schemas.microsoft.com/office/drawing/2014/main" id="{A10E0850-4052-4956-998A-580986B85C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263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62">
            <a:extLst>
              <a:ext uri="{FF2B5EF4-FFF2-40B4-BE49-F238E27FC236}">
                <a16:creationId xmlns:a16="http://schemas.microsoft.com/office/drawing/2014/main" id="{9AEE8150-F787-463C-9E30-BC873CB998C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54886" y="1157150"/>
            <a:ext cx="6834228" cy="456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655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63">
            <a:extLst>
              <a:ext uri="{FF2B5EF4-FFF2-40B4-BE49-F238E27FC236}">
                <a16:creationId xmlns:a16="http://schemas.microsoft.com/office/drawing/2014/main" id="{A3B6D0C4-FE47-40F6-88FE-464BAF76F3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50"/>
            <a:ext cx="9144000" cy="618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241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64">
            <a:extLst>
              <a:ext uri="{FF2B5EF4-FFF2-40B4-BE49-F238E27FC236}">
                <a16:creationId xmlns:a16="http://schemas.microsoft.com/office/drawing/2014/main" id="{28D3197D-9DE8-40DD-A0F7-6CAC02620F0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6444"/>
            <a:ext cx="9164647" cy="59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360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65">
            <a:extLst>
              <a:ext uri="{FF2B5EF4-FFF2-40B4-BE49-F238E27FC236}">
                <a16:creationId xmlns:a16="http://schemas.microsoft.com/office/drawing/2014/main" id="{366A66FF-F7A4-42CE-B30D-B0DD1FAB4DD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7031"/>
            <a:ext cx="9144000" cy="626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485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66">
            <a:extLst>
              <a:ext uri="{FF2B5EF4-FFF2-40B4-BE49-F238E27FC236}">
                <a16:creationId xmlns:a16="http://schemas.microsoft.com/office/drawing/2014/main" id="{7BDE9047-E410-41B3-86EA-8C0BDC34BC3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2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349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B88130C-54ED-4A26-BDEA-2B0F5B5B7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922" y="5054600"/>
            <a:ext cx="2260397" cy="1178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BFFBFC-4B70-4412-B727-418DCCFEF08F}"/>
              </a:ext>
            </a:extLst>
          </p:cNvPr>
          <p:cNvSpPr txBox="1"/>
          <p:nvPr/>
        </p:nvSpPr>
        <p:spPr>
          <a:xfrm>
            <a:off x="4638" y="533402"/>
            <a:ext cx="9139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An NSS Audio-Visual Library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BA6A0-DDD7-4F47-B8D0-7A5D729362A9}"/>
              </a:ext>
            </a:extLst>
          </p:cNvPr>
          <p:cNvSpPr txBox="1"/>
          <p:nvPr/>
        </p:nvSpPr>
        <p:spPr>
          <a:xfrm>
            <a:off x="4676121" y="5058315"/>
            <a:ext cx="205344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National Speleological Society</a:t>
            </a:r>
          </a:p>
          <a:p>
            <a:r>
              <a:rPr lang="en-US" sz="1200" dirty="0">
                <a:solidFill>
                  <a:schemeClr val="bg1"/>
                </a:solidFill>
              </a:rPr>
              <a:t>6001 Pulaski Pike</a:t>
            </a:r>
          </a:p>
          <a:p>
            <a:r>
              <a:rPr lang="en-US" sz="1200" dirty="0">
                <a:solidFill>
                  <a:schemeClr val="bg1"/>
                </a:solidFill>
              </a:rPr>
              <a:t>Huntsville, AL 35810-1122</a:t>
            </a:r>
          </a:p>
          <a:p>
            <a:r>
              <a:rPr lang="en-US" sz="1200" dirty="0">
                <a:solidFill>
                  <a:schemeClr val="bg1"/>
                </a:solidFill>
              </a:rPr>
              <a:t>256- 852-1300</a:t>
            </a:r>
          </a:p>
          <a:p>
            <a:r>
              <a:rPr lang="en-US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nss@caves.org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https://caves.org</a:t>
            </a:r>
            <a:r>
              <a:rPr lang="en-US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25D03-6401-4069-93FB-712133C10A91}"/>
              </a:ext>
            </a:extLst>
          </p:cNvPr>
          <p:cNvSpPr txBox="1"/>
          <p:nvPr/>
        </p:nvSpPr>
        <p:spPr>
          <a:xfrm>
            <a:off x="0" y="1692084"/>
            <a:ext cx="9150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Fossil Mountain Ice Cave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Teton County, Wyoming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83C7E-9A5B-433C-9BC8-81C1AE7A78BE}"/>
              </a:ext>
            </a:extLst>
          </p:cNvPr>
          <p:cNvSpPr txBox="1"/>
          <p:nvPr/>
        </p:nvSpPr>
        <p:spPr>
          <a:xfrm>
            <a:off x="2286001" y="3318385"/>
            <a:ext cx="41526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64" indent="-28576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Original slide program S732</a:t>
            </a: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Slides digitized by David Caudle</a:t>
            </a: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No script (It has been lost </a:t>
            </a:r>
            <a:r>
              <a:rPr lang="en-US" sz="1600" dirty="0">
                <a:solidFill>
                  <a:schemeClr val="bg1"/>
                </a:solidFill>
                <a:sym typeface="Wingdings" panose="05000000000000000000" pitchFamily="2" charset="2"/>
              </a:rPr>
              <a:t>)</a:t>
            </a:r>
            <a:endParaRPr lang="en-US" sz="1600" dirty="0">
              <a:solidFill>
                <a:schemeClr val="bg1"/>
              </a:solidFill>
            </a:endParaRP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PowerPoint program created by David Socky</a:t>
            </a: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65 slides</a:t>
            </a: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PowerPoint created 2/21/2022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A6B873-DC4B-4D52-BC19-1DB09B8B3B41}"/>
              </a:ext>
            </a:extLst>
          </p:cNvPr>
          <p:cNvCxnSpPr/>
          <p:nvPr/>
        </p:nvCxnSpPr>
        <p:spPr>
          <a:xfrm>
            <a:off x="1219201" y="1143000"/>
            <a:ext cx="67056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6">
            <a:extLst>
              <a:ext uri="{FF2B5EF4-FFF2-40B4-BE49-F238E27FC236}">
                <a16:creationId xmlns:a16="http://schemas.microsoft.com/office/drawing/2014/main" id="{67C08FB6-6C3E-43BE-8318-7A29E60AC44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142589" y="1147938"/>
            <a:ext cx="6858822" cy="456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39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7">
            <a:extLst>
              <a:ext uri="{FF2B5EF4-FFF2-40B4-BE49-F238E27FC236}">
                <a16:creationId xmlns:a16="http://schemas.microsoft.com/office/drawing/2014/main" id="{C288814E-8157-43E3-9F65-0601FA8E317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35998" y="1010459"/>
            <a:ext cx="6872004" cy="482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37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ssil Mt Ice Cave  S 732 -8">
            <a:extLst>
              <a:ext uri="{FF2B5EF4-FFF2-40B4-BE49-F238E27FC236}">
                <a16:creationId xmlns:a16="http://schemas.microsoft.com/office/drawing/2014/main" id="{99D38746-1FE2-4EA3-AA4D-3ACB43A34BA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129286" y="972905"/>
            <a:ext cx="6885427" cy="491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</TotalTime>
  <Words>102</Words>
  <Application>Microsoft Office PowerPoint</Application>
  <PresentationFormat>On-screen Show (4:3)</PresentationFormat>
  <Paragraphs>22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David Socky</dc:creator>
  <cp:lastModifiedBy>David Socky</cp:lastModifiedBy>
  <cp:revision>11</cp:revision>
  <dcterms:created xsi:type="dcterms:W3CDTF">2022-02-21T03:24:16Z</dcterms:created>
  <dcterms:modified xsi:type="dcterms:W3CDTF">2022-02-22T03:52:58Z</dcterms:modified>
</cp:coreProperties>
</file>